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64" r:id="rId5"/>
    <p:sldId id="259" r:id="rId6"/>
    <p:sldId id="258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nvlpubs.nist.gov/nistpubs/SpecialPublications/NIST.SP.1215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82138" y="1"/>
            <a:ext cx="12674138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9000"/>
                      </a14:imgEffect>
                      <a14:imgEffect>
                        <a14:brightnessContrast brigh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Fire aware</a:t>
            </a:r>
            <a:br>
              <a:rPr lang="en-GB" dirty="0" smtClean="0"/>
            </a:br>
            <a:r>
              <a:rPr lang="en-GB" sz="3600" dirty="0" smtClean="0"/>
              <a:t>Turning fire data into Insight and action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NASA </a:t>
            </a:r>
            <a:r>
              <a:rPr lang="en-GB" dirty="0" err="1" smtClean="0"/>
              <a:t>SpaceApps</a:t>
            </a:r>
            <a:r>
              <a:rPr lang="en-GB" dirty="0" smtClean="0"/>
              <a:t> Challenge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0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7594"/>
            <a:ext cx="8534400" cy="1507067"/>
          </a:xfrm>
        </p:spPr>
        <p:txBody>
          <a:bodyPr/>
          <a:lstStyle/>
          <a:p>
            <a:r>
              <a:rPr lang="en-GB" dirty="0" smtClean="0"/>
              <a:t>Forest fires are costly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54661"/>
            <a:ext cx="8114555" cy="45295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 smtClean="0"/>
              <a:t>In 2016, wildfires cost the United States (ref: </a:t>
            </a:r>
            <a:r>
              <a:rPr lang="en-GB" dirty="0" smtClean="0">
                <a:hlinkClick r:id="rId2"/>
              </a:rPr>
              <a:t>NIST</a:t>
            </a:r>
            <a:r>
              <a:rPr lang="en-GB" dirty="0" smtClean="0"/>
              <a:t>): </a:t>
            </a:r>
          </a:p>
          <a:p>
            <a:r>
              <a:rPr lang="en-GB" dirty="0"/>
              <a:t>Infrastructure - $400 billion in </a:t>
            </a:r>
            <a:r>
              <a:rPr lang="en-GB" dirty="0" smtClean="0"/>
              <a:t>damage in California alone</a:t>
            </a:r>
          </a:p>
          <a:p>
            <a:r>
              <a:rPr lang="en-GB" dirty="0" smtClean="0"/>
              <a:t>Fire-fighting </a:t>
            </a:r>
            <a:r>
              <a:rPr lang="en-GB" dirty="0"/>
              <a:t>- $2.9 billion </a:t>
            </a:r>
            <a:r>
              <a:rPr lang="en-GB" dirty="0" smtClean="0"/>
              <a:t>over the entire USA</a:t>
            </a:r>
          </a:p>
          <a:p>
            <a:r>
              <a:rPr lang="en-GB" dirty="0" smtClean="0"/>
              <a:t>Greenhouse gas release - </a:t>
            </a:r>
            <a:r>
              <a:rPr lang="en-GB" dirty="0"/>
              <a:t>4 % to 6 % of </a:t>
            </a:r>
            <a:r>
              <a:rPr lang="en-GB" dirty="0" smtClean="0"/>
              <a:t>annual emissions from human activities </a:t>
            </a:r>
          </a:p>
          <a:p>
            <a:r>
              <a:rPr lang="en-GB" dirty="0" smtClean="0"/>
              <a:t>Timber products industry = 354 to 605 million USD</a:t>
            </a:r>
          </a:p>
          <a:p>
            <a:r>
              <a:rPr lang="en-GB" dirty="0" smtClean="0"/>
              <a:t>Economic - Destroyed infrastructure, blocked roads, blackouts</a:t>
            </a:r>
          </a:p>
          <a:p>
            <a:r>
              <a:rPr lang="en-GB" dirty="0" smtClean="0"/>
              <a:t>Deaths from smoke inhalation - 21,095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r="47375"/>
          <a:stretch/>
        </p:blipFill>
        <p:spPr>
          <a:xfrm flipH="1">
            <a:off x="8944494" y="1463040"/>
            <a:ext cx="3125585" cy="47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7594"/>
            <a:ext cx="8534400" cy="1507067"/>
          </a:xfrm>
        </p:spPr>
        <p:txBody>
          <a:bodyPr/>
          <a:lstStyle/>
          <a:p>
            <a:r>
              <a:rPr lang="en-GB" dirty="0" smtClean="0"/>
              <a:t>Our core premises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54661"/>
            <a:ext cx="4702435" cy="45295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 smtClean="0"/>
              <a:t>Mobile app</a:t>
            </a:r>
          </a:p>
          <a:p>
            <a:r>
              <a:rPr lang="en-GB" dirty="0" smtClean="0"/>
              <a:t>Fire situation visualisation</a:t>
            </a:r>
          </a:p>
          <a:p>
            <a:r>
              <a:rPr lang="en-GB" dirty="0" smtClean="0"/>
              <a:t>Citizen reporting: Upload media, verification with Machine Learning</a:t>
            </a:r>
          </a:p>
          <a:p>
            <a:r>
              <a:rPr lang="en-GB" dirty="0" smtClean="0"/>
              <a:t>Danger notification </a:t>
            </a:r>
          </a:p>
          <a:p>
            <a:r>
              <a:rPr lang="en-GB" dirty="0" smtClean="0"/>
              <a:t>Auto-finding rescue paths to safe zones using Maps API</a:t>
            </a:r>
          </a:p>
        </p:txBody>
      </p:sp>
      <p:pic>
        <p:nvPicPr>
          <p:cNvPr id="4" name="mobileApp_nasa20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6647" y="1854661"/>
            <a:ext cx="6472844" cy="3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4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7594"/>
            <a:ext cx="8534400" cy="1507067"/>
          </a:xfrm>
        </p:spPr>
        <p:txBody>
          <a:bodyPr/>
          <a:lstStyle/>
          <a:p>
            <a:r>
              <a:rPr lang="en-GB" dirty="0" smtClean="0"/>
              <a:t>Our core premises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54661"/>
            <a:ext cx="8534400" cy="45295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 smtClean="0"/>
              <a:t>Mobile app</a:t>
            </a:r>
          </a:p>
          <a:p>
            <a:r>
              <a:rPr lang="en-GB" dirty="0" smtClean="0"/>
              <a:t>The ML model</a:t>
            </a:r>
            <a:br>
              <a:rPr lang="en-GB" dirty="0" smtClean="0"/>
            </a:b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688" y="347594"/>
            <a:ext cx="3661847" cy="6074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2" y="2875048"/>
            <a:ext cx="55816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7594"/>
            <a:ext cx="8534400" cy="1507067"/>
          </a:xfrm>
        </p:spPr>
        <p:txBody>
          <a:bodyPr/>
          <a:lstStyle/>
          <a:p>
            <a:r>
              <a:rPr lang="en-GB" dirty="0" smtClean="0"/>
              <a:t>Our core premises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54661"/>
            <a:ext cx="6098973" cy="45295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 smtClean="0"/>
              <a:t>Web app</a:t>
            </a:r>
          </a:p>
          <a:p>
            <a:r>
              <a:rPr lang="en-GB" dirty="0" smtClean="0"/>
              <a:t>Accessible and visual tool to track and visualise change in fires over time</a:t>
            </a:r>
          </a:p>
          <a:p>
            <a:r>
              <a:rPr lang="en-GB" dirty="0" smtClean="0"/>
              <a:t>Encourage citizen participation by opening engagement with NGOs</a:t>
            </a:r>
          </a:p>
          <a:p>
            <a:r>
              <a:rPr lang="en-GB" dirty="0" smtClean="0"/>
              <a:t>Highlight and promote efforts of active NGOs</a:t>
            </a:r>
          </a:p>
        </p:txBody>
      </p:sp>
      <p:pic>
        <p:nvPicPr>
          <p:cNvPr id="5" name="Fire Aware - Mozilla Firefox 2019-10-20 09-46-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3185" y="1101127"/>
            <a:ext cx="5179100" cy="52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7594"/>
            <a:ext cx="8534400" cy="1507067"/>
          </a:xfrm>
        </p:spPr>
        <p:txBody>
          <a:bodyPr/>
          <a:lstStyle/>
          <a:p>
            <a:r>
              <a:rPr lang="en-GB" dirty="0" smtClean="0"/>
              <a:t>Our core premises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54661"/>
            <a:ext cx="8534400" cy="45295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level alert system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streetAlertDemo_nasa20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6449" y="2551471"/>
            <a:ext cx="6813695" cy="38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7594"/>
            <a:ext cx="8534400" cy="1507067"/>
          </a:xfrm>
        </p:spPr>
        <p:txBody>
          <a:bodyPr/>
          <a:lstStyle/>
          <a:p>
            <a:r>
              <a:rPr lang="en-GB" dirty="0" smtClean="0"/>
              <a:t>Target audience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54661"/>
            <a:ext cx="8534400" cy="45295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03361" y="1707803"/>
            <a:ext cx="8534400" cy="4676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b="1" dirty="0" smtClean="0"/>
              <a:t>Citizens</a:t>
            </a:r>
          </a:p>
          <a:p>
            <a:r>
              <a:rPr lang="en-GB" dirty="0" smtClean="0"/>
              <a:t>Accessible and visual tool to track and visualise change in fires over time</a:t>
            </a:r>
          </a:p>
          <a:p>
            <a:r>
              <a:rPr lang="en-GB" dirty="0"/>
              <a:t>Encourage citizen participation by opening engagement with </a:t>
            </a:r>
            <a:r>
              <a:rPr lang="en-GB" dirty="0" smtClean="0"/>
              <a:t>NGOs</a:t>
            </a:r>
          </a:p>
          <a:p>
            <a:pPr marL="0" indent="0">
              <a:buNone/>
            </a:pPr>
            <a:r>
              <a:rPr lang="en-GB" b="1" dirty="0" smtClean="0"/>
              <a:t>NGOs</a:t>
            </a:r>
          </a:p>
          <a:p>
            <a:r>
              <a:rPr lang="en-GB" dirty="0" smtClean="0"/>
              <a:t>Provide manpower and resources from citizens to assist in fire prevention and rehabilitation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GB" b="1" dirty="0" smtClean="0"/>
              <a:t>Enforcement agencies</a:t>
            </a:r>
          </a:p>
          <a:p>
            <a:r>
              <a:rPr lang="en-GB" dirty="0" smtClean="0"/>
              <a:t>Direct fire fighting efforts </a:t>
            </a:r>
            <a:endParaRPr lang="en-GB" dirty="0"/>
          </a:p>
          <a:p>
            <a:r>
              <a:rPr lang="en-GB" dirty="0" smtClean="0"/>
              <a:t>Track location of potential offenders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GB" b="1" dirty="0" smtClean="0"/>
              <a:t>Policy makers</a:t>
            </a:r>
          </a:p>
          <a:p>
            <a:r>
              <a:rPr lang="en-GB" dirty="0" smtClean="0"/>
              <a:t>Inform decision makers of magnitude of situation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9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10837229" cy="2281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 smtClean="0"/>
              <a:t>Q&amp;A</a:t>
            </a:r>
            <a:endParaRPr lang="en-GB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51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10837229" cy="2281600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 smtClean="0"/>
              <a:t>Thank you</a:t>
            </a:r>
            <a:endParaRPr lang="en-GB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97722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64</TotalTime>
  <Words>219</Words>
  <Application>Microsoft Office PowerPoint</Application>
  <PresentationFormat>Widescreen</PresentationFormat>
  <Paragraphs>39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Slice</vt:lpstr>
      <vt:lpstr>Fire aware Turning fire data into Insight and action</vt:lpstr>
      <vt:lpstr>Forest fires are costly</vt:lpstr>
      <vt:lpstr>Our core premises</vt:lpstr>
      <vt:lpstr>Our core premises</vt:lpstr>
      <vt:lpstr>Our core premises</vt:lpstr>
      <vt:lpstr>Our core premises</vt:lpstr>
      <vt:lpstr>Target audience </vt:lpstr>
      <vt:lpstr>Q&amp;A</vt:lpstr>
      <vt:lpstr>Thank you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aware Turning fire data into Insight and action</dc:title>
  <dc:creator>deSniper 2</dc:creator>
  <cp:lastModifiedBy>deSniper 2</cp:lastModifiedBy>
  <cp:revision>10</cp:revision>
  <dcterms:created xsi:type="dcterms:W3CDTF">2019-10-20T01:06:52Z</dcterms:created>
  <dcterms:modified xsi:type="dcterms:W3CDTF">2019-10-20T02:11:17Z</dcterms:modified>
</cp:coreProperties>
</file>